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810546"/>
          </a:xfrm>
        </p:spPr>
        <p:txBody>
          <a:bodyPr>
            <a:normAutofit fontScale="90000"/>
          </a:bodyPr>
          <a:lstStyle/>
          <a:p>
            <a:r>
              <a:rPr lang="tr-TR" sz="8000" dirty="0" smtClean="0"/>
              <a:t/>
            </a:r>
            <a:br>
              <a:rPr lang="tr-TR" sz="8000" dirty="0" smtClean="0"/>
            </a:br>
            <a:r>
              <a:rPr lang="tr-TR" sz="8000" dirty="0" smtClean="0"/>
              <a:t>LGS </a:t>
            </a:r>
            <a:br>
              <a:rPr lang="tr-TR" sz="8000" dirty="0" smtClean="0"/>
            </a:br>
            <a:r>
              <a:rPr lang="tr-TR" sz="8000" dirty="0" smtClean="0"/>
              <a:t>FARKINDALIK SUNUMU</a:t>
            </a:r>
            <a:br>
              <a:rPr lang="tr-TR" sz="8000" dirty="0" smtClean="0"/>
            </a:br>
            <a:r>
              <a:rPr lang="tr-TR" sz="8000" dirty="0"/>
              <a:t/>
            </a:r>
            <a:br>
              <a:rPr lang="tr-TR" sz="8000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775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764704"/>
            <a:ext cx="6115050" cy="468052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2087724" y="566123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AMASYA TEOG 1. 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67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434373" cy="4170809"/>
          </a:xfrm>
        </p:spPr>
      </p:pic>
      <p:sp>
        <p:nvSpPr>
          <p:cNvPr id="5" name="Metin kutusu 4"/>
          <p:cNvSpPr txBox="1"/>
          <p:nvPr/>
        </p:nvSpPr>
        <p:spPr>
          <a:xfrm>
            <a:off x="1475656" y="551723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MUŞ-HASKÖY TEOG 1.LERİ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0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284906" cy="4087241"/>
          </a:xfrm>
        </p:spPr>
      </p:pic>
      <p:sp>
        <p:nvSpPr>
          <p:cNvPr id="5" name="Metin kutusu 4"/>
          <p:cNvSpPr txBox="1"/>
          <p:nvPr/>
        </p:nvSpPr>
        <p:spPr>
          <a:xfrm>
            <a:off x="1979712" y="54452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MUŞ-VARTO TEOG 1.Sİ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9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6912768" cy="4614273"/>
          </a:xfrm>
        </p:spPr>
      </p:pic>
      <p:sp>
        <p:nvSpPr>
          <p:cNvPr id="5" name="Metin kutusu 4"/>
          <p:cNvSpPr txBox="1"/>
          <p:nvPr/>
        </p:nvSpPr>
        <p:spPr>
          <a:xfrm>
            <a:off x="2987824" y="5301208"/>
            <a:ext cx="261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smtClean="0"/>
              <a:t>MERSİN-SİLİFKE TEOG 1.Sİ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54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688"/>
            <a:ext cx="6912769" cy="3888432"/>
          </a:xfrm>
        </p:spPr>
      </p:pic>
      <p:sp>
        <p:nvSpPr>
          <p:cNvPr id="5" name="Metin kutusu 4"/>
          <p:cNvSpPr txBox="1"/>
          <p:nvPr/>
        </p:nvSpPr>
        <p:spPr>
          <a:xfrm>
            <a:off x="2699792" y="50131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ŞANLIURFA TEOG 1.Sİ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20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7742074" cy="5793507"/>
          </a:xfrm>
        </p:spPr>
      </p:pic>
    </p:spTree>
    <p:extLst>
      <p:ext uri="{BB962C8B-B14F-4D97-AF65-F5344CB8AC3E}">
        <p14:creationId xmlns:p14="http://schemas.microsoft.com/office/powerpoint/2010/main" val="249647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Ekran Gösterisi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 LGS  FARKINDALIK SUNUMU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TEKİN ERGÜN</dc:creator>
  <cp:lastModifiedBy>kerim</cp:lastModifiedBy>
  <cp:revision>3</cp:revision>
  <dcterms:created xsi:type="dcterms:W3CDTF">2019-02-28T06:49:31Z</dcterms:created>
  <dcterms:modified xsi:type="dcterms:W3CDTF">2019-02-28T07:14:41Z</dcterms:modified>
</cp:coreProperties>
</file>